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3" d="100"/>
          <a:sy n="23" d="100"/>
        </p:scale>
        <p:origin x="250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34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94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2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9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6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6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93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3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75BB-F56F-456C-B6FA-CF04814000E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29231-D75C-434F-A071-F5F83D66C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22837" y="0"/>
            <a:ext cx="18020983" cy="251999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916"/>
          </a:p>
        </p:txBody>
      </p:sp>
      <p:sp>
        <p:nvSpPr>
          <p:cNvPr id="5" name="Yuvarlatılmış Dikdörtgen 4"/>
          <p:cNvSpPr/>
          <p:nvPr/>
        </p:nvSpPr>
        <p:spPr>
          <a:xfrm>
            <a:off x="553072" y="5859948"/>
            <a:ext cx="8205416" cy="8503519"/>
          </a:xfrm>
          <a:prstGeom prst="roundRect">
            <a:avLst>
              <a:gd name="adj" fmla="val 41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1.Giriş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punto yazı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9294429" y="5859949"/>
            <a:ext cx="8252478" cy="5551831"/>
          </a:xfrm>
          <a:prstGeom prst="roundRect">
            <a:avLst>
              <a:gd name="adj" fmla="val 364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Bulgular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punto yazı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553072" y="14763750"/>
            <a:ext cx="8205416" cy="8820150"/>
          </a:xfrm>
          <a:prstGeom prst="roundRect">
            <a:avLst>
              <a:gd name="adj" fmla="val 34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tr-TR" sz="2571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Metot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 yazı</a:t>
            </a:r>
          </a:p>
          <a:p>
            <a:pPr algn="just"/>
            <a:endPara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9294429" y="19164300"/>
            <a:ext cx="8252478" cy="5635393"/>
          </a:xfrm>
          <a:prstGeom prst="roundRect">
            <a:avLst>
              <a:gd name="adj" fmla="val 26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Tartışma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punto yazı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553073" y="23818903"/>
            <a:ext cx="8205416" cy="980790"/>
          </a:xfrm>
          <a:prstGeom prst="roundRect">
            <a:avLst>
              <a:gd name="adj" fmla="val 76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Kaynaklar</a:t>
            </a:r>
          </a:p>
          <a:p>
            <a:pPr algn="just"/>
            <a:r>
              <a:rPr lang="tr-TR" sz="114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</a:p>
          <a:p>
            <a:pPr algn="just"/>
            <a:r>
              <a:rPr lang="tr-TR" sz="114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</a:p>
          <a:p>
            <a:pPr algn="just"/>
            <a:r>
              <a:rPr lang="tr-TR" sz="114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</a:p>
        </p:txBody>
      </p:sp>
      <p:grpSp>
        <p:nvGrpSpPr>
          <p:cNvPr id="10" name="Grup 9"/>
          <p:cNvGrpSpPr/>
          <p:nvPr/>
        </p:nvGrpSpPr>
        <p:grpSpPr>
          <a:xfrm>
            <a:off x="532515" y="323836"/>
            <a:ext cx="16945503" cy="3760098"/>
            <a:chOff x="794542" y="534266"/>
            <a:chExt cx="23722808" cy="5263937"/>
          </a:xfrm>
        </p:grpSpPr>
        <p:sp>
          <p:nvSpPr>
            <p:cNvPr id="11" name="Yuvarlatılmış Dikdörtgen 10"/>
            <p:cNvSpPr/>
            <p:nvPr/>
          </p:nvSpPr>
          <p:spPr>
            <a:xfrm>
              <a:off x="794542" y="534266"/>
              <a:ext cx="23722808" cy="5263937"/>
            </a:xfrm>
            <a:prstGeom prst="roundRect">
              <a:avLst>
                <a:gd name="adj" fmla="val 519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916"/>
            </a:p>
          </p:txBody>
        </p:sp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4604" y="1464375"/>
              <a:ext cx="2392741" cy="2392741"/>
            </a:xfrm>
            <a:prstGeom prst="rect">
              <a:avLst/>
            </a:prstGeom>
          </p:spPr>
        </p:pic>
        <p:sp>
          <p:nvSpPr>
            <p:cNvPr id="13" name="Metin kutusu 12"/>
            <p:cNvSpPr txBox="1"/>
            <p:nvPr/>
          </p:nvSpPr>
          <p:spPr>
            <a:xfrm>
              <a:off x="2965975" y="1088558"/>
              <a:ext cx="19268024" cy="3702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tr-TR" sz="4286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4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Tez Başlığı</a:t>
              </a:r>
            </a:p>
            <a:p>
              <a:pPr algn="ctr">
                <a:lnSpc>
                  <a:spcPct val="150000"/>
                </a:lnSpc>
              </a:pPr>
              <a:r>
                <a:rPr lang="tr-TR" sz="3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Öğrencinin adı</a:t>
              </a:r>
            </a:p>
            <a:p>
              <a:pPr algn="ctr"/>
              <a:r>
                <a:rPr lang="tr-TR" sz="3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Kimya Mühendisliği Bölümü, </a:t>
              </a:r>
              <a:r>
                <a:rPr lang="tr-TR" sz="3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Ondokuz</a:t>
              </a:r>
              <a:r>
                <a:rPr lang="tr-TR" sz="3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Mayıs Üniversitesi, 55200, Samsun, Türkiye.</a:t>
              </a:r>
              <a:endParaRPr lang="tr-TR" sz="3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Yuvarlatılmış Dikdörtgen 13"/>
          <p:cNvSpPr/>
          <p:nvPr/>
        </p:nvSpPr>
        <p:spPr>
          <a:xfrm>
            <a:off x="553072" y="4317002"/>
            <a:ext cx="16945503" cy="1352747"/>
          </a:xfrm>
          <a:prstGeom prst="roundRect">
            <a:avLst>
              <a:gd name="adj" fmla="val 104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tr-T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punto yazı</a:t>
            </a: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7195" y="977550"/>
            <a:ext cx="1697011" cy="1719841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11995150" y="14892139"/>
            <a:ext cx="3143250" cy="720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GÖRSELLER</a:t>
            </a:r>
            <a:endParaRPr lang="en-GB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5167431" y="24802536"/>
            <a:ext cx="7595725" cy="397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Bahar Dönemi Kimya Mühendisliği Bölümü Bitirme Projesi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2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67</Words>
  <Application>Microsoft Office PowerPoint</Application>
  <PresentationFormat>Özel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5</cp:revision>
  <dcterms:created xsi:type="dcterms:W3CDTF">2022-06-06T23:02:49Z</dcterms:created>
  <dcterms:modified xsi:type="dcterms:W3CDTF">2022-06-07T14:11:23Z</dcterms:modified>
</cp:coreProperties>
</file>