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000663" cy="25199975"/>
  <p:notesSz cx="6858000" cy="9144000"/>
  <p:defaultTextStyle>
    <a:defPPr>
      <a:defRPr lang="en-US"/>
    </a:defPPr>
    <a:lvl1pPr marL="0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1pPr>
    <a:lvl2pPr marL="1036792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2pPr>
    <a:lvl3pPr marL="2073585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3pPr>
    <a:lvl4pPr marL="3110377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4pPr>
    <a:lvl5pPr marL="4147170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5pPr>
    <a:lvl6pPr marL="5183962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6pPr>
    <a:lvl7pPr marL="6220755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7pPr>
    <a:lvl8pPr marL="7257547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8pPr>
    <a:lvl9pPr marL="8294340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23" d="100"/>
          <a:sy n="23" d="100"/>
        </p:scale>
        <p:origin x="2506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050" y="4124164"/>
            <a:ext cx="15300564" cy="8773325"/>
          </a:xfrm>
        </p:spPr>
        <p:txBody>
          <a:bodyPr anchor="b"/>
          <a:lstStyle>
            <a:lvl1pPr algn="ctr">
              <a:defRPr sz="11812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13235822"/>
            <a:ext cx="13500497" cy="6084159"/>
          </a:xfrm>
        </p:spPr>
        <p:txBody>
          <a:bodyPr/>
          <a:lstStyle>
            <a:lvl1pPr marL="0" indent="0" algn="ctr">
              <a:buNone/>
              <a:defRPr sz="4725"/>
            </a:lvl1pPr>
            <a:lvl2pPr marL="900044" indent="0" algn="ctr">
              <a:buNone/>
              <a:defRPr sz="3937"/>
            </a:lvl2pPr>
            <a:lvl3pPr marL="1800088" indent="0" algn="ctr">
              <a:buNone/>
              <a:defRPr sz="3543"/>
            </a:lvl3pPr>
            <a:lvl4pPr marL="2700132" indent="0" algn="ctr">
              <a:buNone/>
              <a:defRPr sz="3150"/>
            </a:lvl4pPr>
            <a:lvl5pPr marL="3600176" indent="0" algn="ctr">
              <a:buNone/>
              <a:defRPr sz="3150"/>
            </a:lvl5pPr>
            <a:lvl6pPr marL="4500220" indent="0" algn="ctr">
              <a:buNone/>
              <a:defRPr sz="3150"/>
            </a:lvl6pPr>
            <a:lvl7pPr marL="5400264" indent="0" algn="ctr">
              <a:buNone/>
              <a:defRPr sz="3150"/>
            </a:lvl7pPr>
            <a:lvl8pPr marL="6300307" indent="0" algn="ctr">
              <a:buNone/>
              <a:defRPr sz="3150"/>
            </a:lvl8pPr>
            <a:lvl9pPr marL="7200351" indent="0" algn="ctr">
              <a:buNone/>
              <a:defRPr sz="315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175BB-F56F-456C-B6FA-CF04814000E3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9231-D75C-434F-A071-F5F83D66C2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348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175BB-F56F-456C-B6FA-CF04814000E3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9231-D75C-434F-A071-F5F83D66C2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946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5" y="1341665"/>
            <a:ext cx="3881393" cy="2135581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6" y="1341665"/>
            <a:ext cx="11419171" cy="2135581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175BB-F56F-456C-B6FA-CF04814000E3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9231-D75C-434F-A071-F5F83D66C2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86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175BB-F56F-456C-B6FA-CF04814000E3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9231-D75C-434F-A071-F5F83D66C2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622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1" y="6282501"/>
            <a:ext cx="15525572" cy="10482488"/>
          </a:xfrm>
        </p:spPr>
        <p:txBody>
          <a:bodyPr anchor="b"/>
          <a:lstStyle>
            <a:lvl1pPr>
              <a:defRPr sz="11812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1" y="16864157"/>
            <a:ext cx="15525572" cy="5512493"/>
          </a:xfrm>
        </p:spPr>
        <p:txBody>
          <a:bodyPr/>
          <a:lstStyle>
            <a:lvl1pPr marL="0" indent="0">
              <a:buNone/>
              <a:defRPr sz="4725">
                <a:solidFill>
                  <a:schemeClr val="tx1"/>
                </a:solidFill>
              </a:defRPr>
            </a:lvl1pPr>
            <a:lvl2pPr marL="900044" indent="0">
              <a:buNone/>
              <a:defRPr sz="3937">
                <a:solidFill>
                  <a:schemeClr val="tx1">
                    <a:tint val="75000"/>
                  </a:schemeClr>
                </a:solidFill>
              </a:defRPr>
            </a:lvl2pPr>
            <a:lvl3pPr marL="1800088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3pPr>
            <a:lvl4pPr marL="2700132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4pPr>
            <a:lvl5pPr marL="3600176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5pPr>
            <a:lvl6pPr marL="450022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6pPr>
            <a:lvl7pPr marL="5400264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7pPr>
            <a:lvl8pPr marL="6300307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8pPr>
            <a:lvl9pPr marL="7200351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175BB-F56F-456C-B6FA-CF04814000E3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9231-D75C-434F-A071-F5F83D66C2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860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6708326"/>
            <a:ext cx="7650282" cy="1598915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6708326"/>
            <a:ext cx="7650282" cy="1598915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175BB-F56F-456C-B6FA-CF04814000E3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9231-D75C-434F-A071-F5F83D66C2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293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341671"/>
            <a:ext cx="15525572" cy="487083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2" y="6177496"/>
            <a:ext cx="7615123" cy="302749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2" y="9204991"/>
            <a:ext cx="7615123" cy="1353915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7" y="6177496"/>
            <a:ext cx="7652626" cy="302749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7" y="9204991"/>
            <a:ext cx="7652626" cy="1353915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175BB-F56F-456C-B6FA-CF04814000E3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9231-D75C-434F-A071-F5F83D66C2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661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175BB-F56F-456C-B6FA-CF04814000E3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9231-D75C-434F-A071-F5F83D66C2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66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175BB-F56F-456C-B6FA-CF04814000E3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9231-D75C-434F-A071-F5F83D66C2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93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679998"/>
            <a:ext cx="5805682" cy="5879994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3628335"/>
            <a:ext cx="9112836" cy="17908316"/>
          </a:xfrm>
        </p:spPr>
        <p:txBody>
          <a:bodyPr/>
          <a:lstStyle>
            <a:lvl1pPr>
              <a:defRPr sz="6300"/>
            </a:lvl1pPr>
            <a:lvl2pPr>
              <a:defRPr sz="5512"/>
            </a:lvl2pPr>
            <a:lvl3pPr>
              <a:defRPr sz="4725"/>
            </a:lvl3pPr>
            <a:lvl4pPr>
              <a:defRPr sz="3937"/>
            </a:lvl4pPr>
            <a:lvl5pPr>
              <a:defRPr sz="3937"/>
            </a:lvl5pPr>
            <a:lvl6pPr>
              <a:defRPr sz="3937"/>
            </a:lvl6pPr>
            <a:lvl7pPr>
              <a:defRPr sz="3937"/>
            </a:lvl7pPr>
            <a:lvl8pPr>
              <a:defRPr sz="3937"/>
            </a:lvl8pPr>
            <a:lvl9pPr>
              <a:defRPr sz="3937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559993"/>
            <a:ext cx="5805682" cy="14005821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175BB-F56F-456C-B6FA-CF04814000E3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9231-D75C-434F-A071-F5F83D66C2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97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679998"/>
            <a:ext cx="5805682" cy="5879994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3628335"/>
            <a:ext cx="9112836" cy="17908316"/>
          </a:xfrm>
        </p:spPr>
        <p:txBody>
          <a:bodyPr anchor="t"/>
          <a:lstStyle>
            <a:lvl1pPr marL="0" indent="0">
              <a:buNone/>
              <a:defRPr sz="6300"/>
            </a:lvl1pPr>
            <a:lvl2pPr marL="900044" indent="0">
              <a:buNone/>
              <a:defRPr sz="5512"/>
            </a:lvl2pPr>
            <a:lvl3pPr marL="1800088" indent="0">
              <a:buNone/>
              <a:defRPr sz="4725"/>
            </a:lvl3pPr>
            <a:lvl4pPr marL="2700132" indent="0">
              <a:buNone/>
              <a:defRPr sz="3937"/>
            </a:lvl4pPr>
            <a:lvl5pPr marL="3600176" indent="0">
              <a:buNone/>
              <a:defRPr sz="3937"/>
            </a:lvl5pPr>
            <a:lvl6pPr marL="4500220" indent="0">
              <a:buNone/>
              <a:defRPr sz="3937"/>
            </a:lvl6pPr>
            <a:lvl7pPr marL="5400264" indent="0">
              <a:buNone/>
              <a:defRPr sz="3937"/>
            </a:lvl7pPr>
            <a:lvl8pPr marL="6300307" indent="0">
              <a:buNone/>
              <a:defRPr sz="3937"/>
            </a:lvl8pPr>
            <a:lvl9pPr marL="7200351" indent="0">
              <a:buNone/>
              <a:defRPr sz="3937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559993"/>
            <a:ext cx="5805682" cy="14005821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175BB-F56F-456C-B6FA-CF04814000E3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9231-D75C-434F-A071-F5F83D66C2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133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1341671"/>
            <a:ext cx="15525572" cy="4870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6708326"/>
            <a:ext cx="15525572" cy="15989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23356649"/>
            <a:ext cx="4050149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175BB-F56F-456C-B6FA-CF04814000E3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23356649"/>
            <a:ext cx="6075224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23356649"/>
            <a:ext cx="4050149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29231-D75C-434F-A071-F5F83D66C2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285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00088" rtl="0" eaLnBrk="1" latinLnBrk="0" hangingPunct="1">
        <a:lnSpc>
          <a:spcPct val="90000"/>
        </a:lnSpc>
        <a:spcBef>
          <a:spcPct val="0"/>
        </a:spcBef>
        <a:buNone/>
        <a:defRPr sz="86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0022" indent="-450022" algn="l" defTabSz="1800088" rtl="0" eaLnBrk="1" latinLnBrk="0" hangingPunct="1">
        <a:lnSpc>
          <a:spcPct val="90000"/>
        </a:lnSpc>
        <a:spcBef>
          <a:spcPts val="1969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1pPr>
      <a:lvl2pPr marL="1350066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2pPr>
      <a:lvl3pPr marL="2250110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937" kern="1200">
          <a:solidFill>
            <a:schemeClr val="tx1"/>
          </a:solidFill>
          <a:latin typeface="+mn-lt"/>
          <a:ea typeface="+mn-ea"/>
          <a:cs typeface="+mn-cs"/>
        </a:defRPr>
      </a:lvl3pPr>
      <a:lvl4pPr marL="3150154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4050198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950242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850285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750329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650373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1pPr>
      <a:lvl2pPr marL="90004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800088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700132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3600176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50022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40026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300307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200351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-22837" y="0"/>
            <a:ext cx="18020983" cy="2519997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2916"/>
          </a:p>
        </p:txBody>
      </p:sp>
      <p:sp>
        <p:nvSpPr>
          <p:cNvPr id="5" name="Yuvarlatılmış Dikdörtgen 4"/>
          <p:cNvSpPr/>
          <p:nvPr/>
        </p:nvSpPr>
        <p:spPr>
          <a:xfrm>
            <a:off x="553072" y="5859948"/>
            <a:ext cx="8205416" cy="8503519"/>
          </a:xfrm>
          <a:prstGeom prst="roundRect">
            <a:avLst>
              <a:gd name="adj" fmla="val 418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tr-T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1.Giriş</a:t>
            </a:r>
          </a:p>
          <a:p>
            <a:pPr algn="just"/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punto yazı</a:t>
            </a:r>
            <a:endParaRPr lang="tr-T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Yuvarlatılmış Dikdörtgen 5"/>
          <p:cNvSpPr/>
          <p:nvPr/>
        </p:nvSpPr>
        <p:spPr>
          <a:xfrm>
            <a:off x="9294429" y="5859949"/>
            <a:ext cx="8252478" cy="5551831"/>
          </a:xfrm>
          <a:prstGeom prst="roundRect">
            <a:avLst>
              <a:gd name="adj" fmla="val 364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tr-T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Bulgular</a:t>
            </a:r>
          </a:p>
          <a:p>
            <a:pPr algn="just"/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punto yazı</a:t>
            </a:r>
          </a:p>
        </p:txBody>
      </p:sp>
      <p:sp>
        <p:nvSpPr>
          <p:cNvPr id="7" name="Yuvarlatılmış Dikdörtgen 6"/>
          <p:cNvSpPr/>
          <p:nvPr/>
        </p:nvSpPr>
        <p:spPr>
          <a:xfrm>
            <a:off x="553072" y="14763750"/>
            <a:ext cx="8205416" cy="8820150"/>
          </a:xfrm>
          <a:prstGeom prst="roundRect">
            <a:avLst>
              <a:gd name="adj" fmla="val 340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tr-TR" sz="2571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Metot</a:t>
            </a:r>
          </a:p>
          <a:p>
            <a:pPr algn="just"/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punto yazı</a:t>
            </a:r>
          </a:p>
          <a:p>
            <a:pPr algn="just"/>
            <a:endParaRPr lang="tr-TR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9294429" y="19164300"/>
            <a:ext cx="8252478" cy="5635393"/>
          </a:xfrm>
          <a:prstGeom prst="roundRect">
            <a:avLst>
              <a:gd name="adj" fmla="val 263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tr-T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4. Tartışma</a:t>
            </a:r>
          </a:p>
          <a:p>
            <a:pPr algn="just"/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punto yazı</a:t>
            </a:r>
          </a:p>
        </p:txBody>
      </p:sp>
      <p:sp>
        <p:nvSpPr>
          <p:cNvPr id="9" name="Yuvarlatılmış Dikdörtgen 8"/>
          <p:cNvSpPr/>
          <p:nvPr/>
        </p:nvSpPr>
        <p:spPr>
          <a:xfrm>
            <a:off x="553073" y="23818903"/>
            <a:ext cx="8205416" cy="980790"/>
          </a:xfrm>
          <a:prstGeom prst="roundRect">
            <a:avLst>
              <a:gd name="adj" fmla="val 766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tr-T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Kaynaklar</a:t>
            </a:r>
          </a:p>
          <a:p>
            <a:pPr algn="just"/>
            <a:r>
              <a:rPr lang="tr-TR" sz="114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[1]</a:t>
            </a:r>
          </a:p>
          <a:p>
            <a:pPr algn="just"/>
            <a:r>
              <a:rPr lang="tr-TR" sz="114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[2]</a:t>
            </a:r>
          </a:p>
          <a:p>
            <a:pPr algn="just"/>
            <a:r>
              <a:rPr lang="tr-TR" sz="114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[3] </a:t>
            </a:r>
          </a:p>
        </p:txBody>
      </p:sp>
      <p:grpSp>
        <p:nvGrpSpPr>
          <p:cNvPr id="10" name="Grup 9"/>
          <p:cNvGrpSpPr/>
          <p:nvPr/>
        </p:nvGrpSpPr>
        <p:grpSpPr>
          <a:xfrm>
            <a:off x="532515" y="323836"/>
            <a:ext cx="16945503" cy="3760098"/>
            <a:chOff x="794542" y="534266"/>
            <a:chExt cx="23722808" cy="5263937"/>
          </a:xfrm>
        </p:grpSpPr>
        <p:sp>
          <p:nvSpPr>
            <p:cNvPr id="11" name="Yuvarlatılmış Dikdörtgen 10"/>
            <p:cNvSpPr/>
            <p:nvPr/>
          </p:nvSpPr>
          <p:spPr>
            <a:xfrm>
              <a:off x="794542" y="534266"/>
              <a:ext cx="23722808" cy="5263937"/>
            </a:xfrm>
            <a:prstGeom prst="roundRect">
              <a:avLst>
                <a:gd name="adj" fmla="val 5196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sz="2916"/>
            </a:p>
          </p:txBody>
        </p:sp>
        <p:pic>
          <p:nvPicPr>
            <p:cNvPr id="12" name="Resim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4604" y="1464375"/>
              <a:ext cx="2392741" cy="2392741"/>
            </a:xfrm>
            <a:prstGeom prst="rect">
              <a:avLst/>
            </a:prstGeom>
          </p:spPr>
        </p:pic>
        <p:sp>
          <p:nvSpPr>
            <p:cNvPr id="13" name="Metin kutusu 12"/>
            <p:cNvSpPr txBox="1"/>
            <p:nvPr/>
          </p:nvSpPr>
          <p:spPr>
            <a:xfrm>
              <a:off x="2965975" y="1088558"/>
              <a:ext cx="19268024" cy="37024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tr-TR" sz="4286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tr-TR" sz="4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Tez Başlığı</a:t>
              </a:r>
            </a:p>
            <a:p>
              <a:pPr algn="ctr">
                <a:lnSpc>
                  <a:spcPct val="150000"/>
                </a:lnSpc>
              </a:pPr>
              <a:r>
                <a:rPr lang="tr-TR" sz="3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Öğrencinin adı</a:t>
              </a:r>
            </a:p>
            <a:p>
              <a:pPr algn="ctr"/>
              <a:r>
                <a:rPr lang="tr-TR" sz="3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Kimya Mühendisliği Bölümü, </a:t>
              </a:r>
              <a:r>
                <a:rPr lang="tr-TR" sz="3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Ondokuz</a:t>
              </a:r>
              <a:r>
                <a:rPr lang="tr-TR" sz="3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Mayıs Üniversitesi, 55200, Samsun, Türkiye.</a:t>
              </a:r>
              <a:endParaRPr lang="tr-TR" sz="3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4" name="Yuvarlatılmış Dikdörtgen 13"/>
          <p:cNvSpPr/>
          <p:nvPr/>
        </p:nvSpPr>
        <p:spPr>
          <a:xfrm>
            <a:off x="553072" y="4317002"/>
            <a:ext cx="16945503" cy="1352747"/>
          </a:xfrm>
          <a:prstGeom prst="roundRect">
            <a:avLst>
              <a:gd name="adj" fmla="val 10409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tr-T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Özet</a:t>
            </a:r>
          </a:p>
          <a:p>
            <a:pPr algn="just"/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punto yazı</a:t>
            </a:r>
          </a:p>
        </p:txBody>
      </p:sp>
      <p:pic>
        <p:nvPicPr>
          <p:cNvPr id="15" name="Resim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67195" y="977550"/>
            <a:ext cx="1697011" cy="1719841"/>
          </a:xfrm>
          <a:prstGeom prst="rect">
            <a:avLst/>
          </a:prstGeom>
        </p:spPr>
      </p:pic>
      <p:sp>
        <p:nvSpPr>
          <p:cNvPr id="16" name="Metin kutusu 15"/>
          <p:cNvSpPr txBox="1"/>
          <p:nvPr/>
        </p:nvSpPr>
        <p:spPr>
          <a:xfrm>
            <a:off x="11995150" y="14892139"/>
            <a:ext cx="3143250" cy="720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GÖRSELLER</a:t>
            </a:r>
            <a:endParaRPr lang="en-GB" dirty="0"/>
          </a:p>
        </p:txBody>
      </p:sp>
      <p:sp>
        <p:nvSpPr>
          <p:cNvPr id="17" name="Metin kutusu 16"/>
          <p:cNvSpPr txBox="1"/>
          <p:nvPr/>
        </p:nvSpPr>
        <p:spPr>
          <a:xfrm>
            <a:off x="5167431" y="24802536"/>
            <a:ext cx="7595725" cy="397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2021-2022 Bahar Dönemi Kimya Mühendisliği Bölümü Bitirme Projesi 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220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67</Words>
  <Application>Microsoft Office PowerPoint</Application>
  <PresentationFormat>Özel</PresentationFormat>
  <Paragraphs>21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</dc:creator>
  <cp:lastModifiedBy>ASUS</cp:lastModifiedBy>
  <cp:revision>5</cp:revision>
  <dcterms:created xsi:type="dcterms:W3CDTF">2022-06-06T23:02:49Z</dcterms:created>
  <dcterms:modified xsi:type="dcterms:W3CDTF">2022-06-07T14:11:23Z</dcterms:modified>
</cp:coreProperties>
</file>